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82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187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4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3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1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408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083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1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3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85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37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9/19/22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3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81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AB0D-F370-E3DF-29EB-93B477820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PHP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8CFEB-F62A-155F-97A4-1B3BA7D8B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l Bayan Plain" pitchFamily="2" charset="-78"/>
              </a:rPr>
              <a:t>MUSLIM RAMLI, S.KOM., M.KOM</a:t>
            </a:r>
          </a:p>
          <a:p>
            <a:r>
              <a:rPr lang="en-US" dirty="0">
                <a:cs typeface="Al Bayan Plain" pitchFamily="2" charset="-78"/>
              </a:rPr>
              <a:t>WWW.MUSLIMRAMLI.ID</a:t>
            </a:r>
          </a:p>
          <a:p>
            <a:r>
              <a:rPr lang="en-US" dirty="0">
                <a:cs typeface="Al Bayan Plain" pitchFamily="2" charset="-78"/>
              </a:rPr>
              <a:t>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2908-ACCA-B6D3-6BAC-EEA29DBF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9" y="36373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88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309" y="1803311"/>
            <a:ext cx="6281873" cy="52486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Pre-Requisite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Gratis dan Open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Dokumentasi</a:t>
            </a:r>
            <a:r>
              <a:rPr lang="en-US" dirty="0"/>
              <a:t> yang </a:t>
            </a:r>
            <a:r>
              <a:rPr lang="en-US" dirty="0" err="1"/>
              <a:t>Lengkap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PHP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Web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Kebanyakan</a:t>
            </a:r>
            <a:r>
              <a:rPr lang="en-US" dirty="0"/>
              <a:t> Website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Banyak Website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dibikin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CMS </a:t>
            </a:r>
            <a:r>
              <a:rPr lang="en-US" dirty="0" err="1"/>
              <a:t>menggunakan</a:t>
            </a:r>
            <a:r>
              <a:rPr lang="en-US" dirty="0"/>
              <a:t> PHP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36FAC5-4A6A-85CB-19A5-EAA65208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3A6B-5567-5B6C-53F0-74F3E40A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341E93-A1F4-CE50-4DB2-77783E7E2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0062" y="1605958"/>
            <a:ext cx="4182613" cy="444559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0EBB1-DD34-FF00-E451-22A3D6E0C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97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7022" y="1609378"/>
            <a:ext cx="6281873" cy="52486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Pre-Requisite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Gratis dan Open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Dokumentasi</a:t>
            </a:r>
            <a:r>
              <a:rPr lang="en-US" dirty="0"/>
              <a:t> yang </a:t>
            </a:r>
            <a:r>
              <a:rPr lang="en-US" dirty="0" err="1"/>
              <a:t>Lengkap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PHP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Web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Kebanyakan</a:t>
            </a:r>
            <a:r>
              <a:rPr lang="en-US" dirty="0"/>
              <a:t> Website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Banyak Website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dibikin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CMS </a:t>
            </a:r>
            <a:r>
              <a:rPr lang="en-US" dirty="0" err="1"/>
              <a:t>menggunakan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Framework PHP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BA33A-66F3-38A2-7790-9FF9C9E74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2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80C1-2239-2089-197E-8FEC732D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PHP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11B2FF-1599-3FA0-D4C9-DC80ABD51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2062" y="1231900"/>
            <a:ext cx="3505485" cy="43942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7644F3-57CC-CBB3-0F5A-5462C692D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96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495FF-2C1B-B429-01D1-CE7DCE0E1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dipelajari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A87E8-4837-AFDD-0DC2-F3202CCE4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Side VS Server Side Scripting</a:t>
            </a:r>
          </a:p>
          <a:p>
            <a:r>
              <a:rPr lang="en-US" dirty="0"/>
              <a:t>Static VS </a:t>
            </a:r>
            <a:r>
              <a:rPr lang="en-US" dirty="0" err="1"/>
              <a:t>Dinamic</a:t>
            </a:r>
            <a:r>
              <a:rPr lang="en-US" dirty="0"/>
              <a:t> Website</a:t>
            </a:r>
          </a:p>
          <a:p>
            <a:r>
              <a:rPr lang="en-US" dirty="0" err="1"/>
              <a:t>Persiapan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development</a:t>
            </a:r>
          </a:p>
          <a:p>
            <a:r>
              <a:rPr lang="en-US" dirty="0" err="1"/>
              <a:t>Sintak</a:t>
            </a:r>
            <a:r>
              <a:rPr lang="en-US" dirty="0"/>
              <a:t> PHP</a:t>
            </a:r>
          </a:p>
          <a:p>
            <a:r>
              <a:rPr lang="en-US" dirty="0"/>
              <a:t>Array</a:t>
            </a:r>
          </a:p>
          <a:p>
            <a:r>
              <a:rPr lang="en-US" dirty="0"/>
              <a:t>Request Method</a:t>
            </a:r>
          </a:p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Website </a:t>
            </a:r>
            <a:r>
              <a:rPr lang="en-US" dirty="0" err="1"/>
              <a:t>sederhana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2792E-76E5-D686-DC22-926CE429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E1C31-F9EF-09D1-2F1A-150CB238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Saja</a:t>
            </a:r>
            <a:r>
              <a:rPr lang="en-US" dirty="0"/>
              <a:t> yang </a:t>
            </a:r>
            <a:r>
              <a:rPr lang="en-US" dirty="0" err="1"/>
              <a:t>dipelajari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42D12-DE60-902C-A5C4-B7BDF5F5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  <a:p>
            <a:r>
              <a:rPr lang="en-US" dirty="0"/>
              <a:t>CRUD (Create, Read, Update, Delete)</a:t>
            </a:r>
          </a:p>
          <a:p>
            <a:r>
              <a:rPr lang="en-US" dirty="0"/>
              <a:t>Login &amp; </a:t>
            </a:r>
            <a:r>
              <a:rPr lang="en-US" dirty="0" err="1"/>
              <a:t>Registrasi</a:t>
            </a:r>
            <a:endParaRPr lang="en-US" dirty="0"/>
          </a:p>
          <a:p>
            <a:r>
              <a:rPr lang="en-US" dirty="0"/>
              <a:t>Session &amp; Cookie</a:t>
            </a:r>
          </a:p>
          <a:p>
            <a:r>
              <a:rPr lang="en-US" dirty="0"/>
              <a:t>Ajax</a:t>
            </a:r>
          </a:p>
          <a:p>
            <a:r>
              <a:rPr lang="en-US" dirty="0"/>
              <a:t>Upload File</a:t>
            </a:r>
          </a:p>
          <a:p>
            <a:r>
              <a:rPr lang="en-US" dirty="0"/>
              <a:t>Reporting</a:t>
            </a:r>
          </a:p>
          <a:p>
            <a:r>
              <a:rPr lang="en-US" dirty="0"/>
              <a:t>Webhosting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665A7-15C2-D3C5-30FA-F26BBF6B6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6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AB0D-F370-E3DF-29EB-93B4778208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TERIMA KASIH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08CFEB-F62A-155F-97A4-1B3BA7D8B3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MUSLIM RAMLI, S.KOM., M.KOM</a:t>
            </a:r>
          </a:p>
          <a:p>
            <a:r>
              <a:rPr lang="en-US" dirty="0"/>
              <a:t>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32908-ACCA-B6D3-6BAC-EEA29DBF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969" y="30658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8EA4A-05FB-D35A-2987-B18711E47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263A-CE00-F06E-38C3-799B5C412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VS PHP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64702-8E11-54B5-51F5-9E317BE8C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8986" y="1292661"/>
            <a:ext cx="6281738" cy="21699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3BC90-1539-6191-814E-2FCA77B1D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84" y="3808868"/>
            <a:ext cx="6281739" cy="246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8595CC-CB28-6F49-1CEF-6579AB04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Pre-Requisite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Gratis dan Open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5250D-0589-39BE-C728-9B1642B0E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B6C83-739E-6C50-2B5E-8C95434D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95F6E-70E6-54D7-01C4-8402612E6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8382" y="1154875"/>
            <a:ext cx="4779594" cy="25423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5B9FC8-2C32-1D92-9F92-AF8829202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47" y="4011535"/>
            <a:ext cx="5034143" cy="2209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9827BE-A98B-0F6B-86C5-9CBC9B69A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8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1309" y="1446124"/>
            <a:ext cx="6281873" cy="52486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Pre-Requisite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Gratis dan Open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Dokumentasi</a:t>
            </a:r>
            <a:r>
              <a:rPr lang="en-US" dirty="0"/>
              <a:t> yang </a:t>
            </a:r>
            <a:r>
              <a:rPr lang="en-US" dirty="0" err="1"/>
              <a:t>Lengkap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40F82-9510-C1F8-94DC-1F3D17B1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6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B38B2-7140-8B05-01D3-140609BA2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Dokumentasi</a:t>
            </a:r>
            <a:r>
              <a:rPr lang="en-US" dirty="0"/>
              <a:t> PHP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EB9F9-4344-5FB4-D188-C048F92AE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97639"/>
            <a:ext cx="3806405" cy="359493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5A7F4-B711-64B4-9ECC-4DFBFBD3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1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67E06-A1A7-417B-2236-9F8DE88F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Kenapa</a:t>
            </a:r>
            <a:r>
              <a:rPr lang="en-US" dirty="0"/>
              <a:t> PHP?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46557-0779-A38E-EE99-AEF95742F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734" y="1860461"/>
            <a:ext cx="6281873" cy="5248622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Relatif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pemula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Pre-Requisite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Gratis dan Open Source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Komunitas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Dokumentasi</a:t>
            </a:r>
            <a:r>
              <a:rPr lang="en-US" dirty="0"/>
              <a:t> yang </a:t>
            </a:r>
            <a:r>
              <a:rPr lang="en-US" dirty="0" err="1"/>
              <a:t>Lengkap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PHP </a:t>
            </a:r>
            <a:r>
              <a:rPr lang="en-US" dirty="0" err="1"/>
              <a:t>Khusus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Web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Kebanyakan</a:t>
            </a:r>
            <a:r>
              <a:rPr lang="en-US" dirty="0"/>
              <a:t> Website </a:t>
            </a:r>
            <a:r>
              <a:rPr lang="en-US" dirty="0" err="1"/>
              <a:t>dibuat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PHP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Banyak Website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dibikin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PHP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EB5B0-EBD9-A05A-8141-9F206C48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A560-ED99-5DC2-B1B3-60248BEE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  <a:r>
              <a:rPr lang="en-US" dirty="0" err="1"/>
              <a:t>berbasis</a:t>
            </a:r>
            <a:r>
              <a:rPr lang="en-US" dirty="0"/>
              <a:t> PHP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A4A14-A8D4-1203-6460-9B48D5455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1014" y="1360487"/>
            <a:ext cx="3444918" cy="41370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A9B488-5C2F-2405-5A2D-AD82D3F0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56" y="234978"/>
            <a:ext cx="1477962" cy="6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3425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EF0781-FB17-4F1F-B3B1-699933968C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{D2668CDB-56FE-2947-82D8-50B6B3F4F94C}tf16401369</Template>
  <TotalTime>51</TotalTime>
  <Words>251</Words>
  <Application>Microsoft Macintosh PowerPoint</Application>
  <PresentationFormat>Widescreen</PresentationFormat>
  <Paragraphs>87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 Light</vt:lpstr>
      <vt:lpstr>Rockwell</vt:lpstr>
      <vt:lpstr>Wingdings</vt:lpstr>
      <vt:lpstr>Atlas</vt:lpstr>
      <vt:lpstr>INTRODUCTION PHP</vt:lpstr>
      <vt:lpstr>Kenapa PHP?</vt:lpstr>
      <vt:lpstr>Java VS PHP</vt:lpstr>
      <vt:lpstr>Kenapa PHP?</vt:lpstr>
      <vt:lpstr>Dukungan Komunitas</vt:lpstr>
      <vt:lpstr>Kenapa PHP?</vt:lpstr>
      <vt:lpstr>Dokumentasi PHP</vt:lpstr>
      <vt:lpstr>Kenapa PHP?</vt:lpstr>
      <vt:lpstr>Website berbasis PHP</vt:lpstr>
      <vt:lpstr>Kenapa PHP?</vt:lpstr>
      <vt:lpstr>CMS</vt:lpstr>
      <vt:lpstr>Kenapa PHP?</vt:lpstr>
      <vt:lpstr>Framework PHP</vt:lpstr>
      <vt:lpstr>Apa yang dipelajari?</vt:lpstr>
      <vt:lpstr>Apa Saja yang dipelajari?</vt:lpstr>
      <vt:lpstr>TERIMA 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PHP</dc:title>
  <dc:creator>Microsoft Office User</dc:creator>
  <cp:lastModifiedBy>Microsoft Office User</cp:lastModifiedBy>
  <cp:revision>2</cp:revision>
  <dcterms:created xsi:type="dcterms:W3CDTF">2022-09-19T01:46:29Z</dcterms:created>
  <dcterms:modified xsi:type="dcterms:W3CDTF">2022-09-19T02:37:50Z</dcterms:modified>
</cp:coreProperties>
</file>